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5" r:id="rId4"/>
    <p:sldId id="1142" r:id="rId5"/>
    <p:sldId id="1144" r:id="rId6"/>
    <p:sldId id="1146" r:id="rId7"/>
    <p:sldId id="1143" r:id="rId8"/>
    <p:sldId id="114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阶训练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</p:spPr>
        <p:txBody>
          <a:bodyPr/>
          <a:lstStyle/>
          <a:p>
            <a:pPr indent="2335213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主要介绍了如何通过语法、缩略词、填充词和简短回答等方式让英语口语听起来更自然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85045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436" y="980728"/>
            <a:ext cx="11521280" cy="130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067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begin learning English, you probably just want to be able to order a coffee or find the toilet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as you keep learning, you may want to sound more like a real English speaker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of all, you need to learn grammar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Grammar helps you put words in the right order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your grammar is wrong, it can be hard for people to understand you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8582" y="2742940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use fillers as much as you want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course, learning to speak naturally takes time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how can you make your speech sound more natural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help fill the space while you think about what to say next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who speak English every day often talk in a more relaxed way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06574" y="2852936"/>
            <a:ext cx="11521280" cy="22322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99662" y="130655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20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10642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根据第一段中的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as you keep learning, you may want to sound more like a real English speaker.”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此处应提出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如何让口语更自然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的问题。选项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那么如何让你的口语听起来更自然？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1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this doesn’t mean you have to speak like someone in a book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sometimes you should do the opposite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they use contractions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contraction is when you put two words together, like “can’t” instead of “cannot”, or “won’t” instead of “will not”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say things like “gonna” for “going to” and “gotta” for “got to”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words sound more natural when people speak, but we don’t usually write them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78582" y="2924944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use fillers as much as you want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course, learning to speak naturally takes time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how can you make your speech sound more natural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help fill the space while you think about what to say next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who speak English every day often talk in a more relaxed way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06574" y="3068960"/>
            <a:ext cx="11521280" cy="22322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08856" y="1228845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</a:t>
            </a:r>
            <a:endParaRPr lang="zh-CN" altLang="en-US" sz="200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525635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根据第三段中的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fact, sometimes you should do the opposite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及后文举例说明母语者使用缩略词可知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此处强调母语者的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“relaxed way”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日常使用英语的人通常说话更随意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also use filler words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words like “um”, “so” or “you know”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someone might say, “So, I was thinking, um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doing anything later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It’s really important to use fillers—but not too often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while you might have learned in school to answer questions in full sentences, it’s not something you need to do when talking with friends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okay to give short answers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3174988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use fillers as much as you want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course, learning to speak naturally takes time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how can you make your speech sound more natural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help fill the space while you think about what to say next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who speak English every day often talk in a more relaxed way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06574" y="3284984"/>
            <a:ext cx="11521280" cy="22322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25302" y="845765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34566" y="553533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根据第四段中的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are words like ‘um’, ‘so’ or ‘you know’.”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及后文解释填充词的作用可知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此处需说明填充词的功能。选项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它们帮助填补思考下一句话时的空白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01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4189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great way to learn is by listening to people who speak English, like in movies or on the Internet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copy how they talk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also hear cool phrases that can help you speak better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keep practicing—you’ll get better every day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2420888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use fillers as much as you want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course, learning to speak naturally takes time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how can you make your speech sound more natural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help fill the space while you think about what to say next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who speak English every day often talk in a more relaxed way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06574" y="2530884"/>
            <a:ext cx="11521280" cy="22322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30710" y="105719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</a:t>
            </a:r>
            <a:endParaRPr lang="zh-CN" altLang="en-US" sz="20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91756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根据最后一段中的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great way to learn is by listening...Just keep practicing—you’ll get better every day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此处强调自然口语需要时间。选项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学会自然表达需要时间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25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668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you do to become a better speaker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more than 25 words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    ——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3" y="1874777"/>
            <a:ext cx="4032449" cy="519029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88013" y="2780985"/>
            <a:ext cx="113509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listen to English movies and copy their way of speaking. Because it helps me speak naturally. 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069901"/>
            <a:ext cx="11368120" cy="1647131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406574" y="1956950"/>
            <a:ext cx="11305256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为开放性试题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结合实际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言之有理即可。参考答案为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movies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naturally.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一题多解.eps" descr="id:21474893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096644"/>
            <a:ext cx="2016224" cy="39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464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788</Words>
  <Application>Microsoft Office PowerPoint</Application>
  <PresentationFormat>自定义</PresentationFormat>
  <Paragraphs>44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2025-09-17T17:38:31Z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